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sangdonlee/capsto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</a:t>
            </a:r>
            <a:r>
              <a:rPr lang="en-AU" sz="2000" dirty="0">
                <a:solidFill>
                  <a:schemeClr val="bg1"/>
                </a:solidFill>
              </a:rPr>
              <a:t>Science Student at Institute of Data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Improvement of 29% on </a:t>
            </a:r>
            <a:r>
              <a:rPr lang="en-AU" b="1">
                <a:solidFill>
                  <a:schemeClr val="bg1"/>
                </a:solidFill>
              </a:rPr>
              <a:t>Detection rate!</a:t>
            </a: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944435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3528-2025-1840-B45F-1829F1058B28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Supporting Git repo: </a:t>
            </a:r>
            <a:r>
              <a:rPr lang="en-AU" sz="1200" dirty="0">
                <a:hlinkClick r:id="rId4"/>
              </a:rPr>
              <a:t>https://github.com/sangdonlee/capstone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autonomous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</TotalTime>
  <Words>595</Words>
  <Application>Microsoft Macintosh PowerPoint</Application>
  <PresentationFormat>On-screen Show (16:9)</PresentationFormat>
  <Paragraphs>194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46</cp:revision>
  <dcterms:created xsi:type="dcterms:W3CDTF">2020-11-26T00:02:17Z</dcterms:created>
  <dcterms:modified xsi:type="dcterms:W3CDTF">2020-11-30T12:19:26Z</dcterms:modified>
  <cp:category/>
</cp:coreProperties>
</file>